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2" r:id="rId2"/>
    <p:sldId id="261" r:id="rId3"/>
    <p:sldId id="263" r:id="rId4"/>
    <p:sldId id="256" r:id="rId5"/>
    <p:sldId id="257" r:id="rId6"/>
    <p:sldId id="258" r:id="rId7"/>
    <p:sldId id="260" r:id="rId8"/>
    <p:sldId id="262" r:id="rId9"/>
    <p:sldId id="271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8" autoAdjust="0"/>
  </p:normalViewPr>
  <p:slideViewPr>
    <p:cSldViewPr>
      <p:cViewPr varScale="1">
        <p:scale>
          <a:sx n="97" d="100"/>
          <a:sy n="97" d="100"/>
        </p:scale>
        <p:origin x="-34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5DBF5-D9BC-4797-954D-CF5CC7C0727A}" type="datetimeFigureOut">
              <a:rPr lang="ru-RU" smtClean="0"/>
              <a:pPr/>
              <a:t>29.06.2010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69AA6B-8A7A-47F7-A0D3-ADA719A011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9AA6B-8A7A-47F7-A0D3-ADA719A0119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Сергей.BFBC32C86CB14AC\Рабочий стол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00430" y="1428736"/>
            <a:ext cx="50720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  <a:latin typeface="Monotype Corsiva" pitchFamily="66" charset="0"/>
              </a:rPr>
              <a:t>   Вести из      отряда «Дружный»</a:t>
            </a:r>
            <a:endParaRPr lang="ru-RU" sz="72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Фото\P617004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5" y="1142984"/>
            <a:ext cx="7286676" cy="5357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42844" y="285728"/>
            <a:ext cx="90011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     Пусть праздник звёзды зажигает, пусть в школе нашей все узнают,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    Какая звездная команда, у нас сегодня выступает.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Фото\P614001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285729"/>
            <a:ext cx="8001056" cy="58579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928662" y="6357958"/>
            <a:ext cx="7215238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Пусть всегда будет солнце!  Пусть всегда будет лето!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Фото\P617004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857232"/>
            <a:ext cx="8643998" cy="58579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785918" y="0"/>
            <a:ext cx="52149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8000"/>
                </a:solidFill>
                <a:latin typeface="Cambria Math" pitchFamily="18" charset="0"/>
                <a:ea typeface="Cambria Math" pitchFamily="18" charset="0"/>
              </a:rPr>
              <a:t>Попробуй, догони!</a:t>
            </a:r>
            <a:endParaRPr lang="ru-RU" sz="4400" b="1" dirty="0">
              <a:solidFill>
                <a:srgbClr val="0080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Фото\P617005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357166"/>
            <a:ext cx="7929618" cy="5643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1571604" y="5857892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Вы, ребята удальцы, очень сильные мальцы.</a:t>
            </a:r>
          </a:p>
          <a:p>
            <a:r>
              <a:rPr lang="ru-RU" sz="2400" b="1" dirty="0" smtClean="0">
                <a:solidFill>
                  <a:srgbClr val="FFFF00"/>
                </a:solidFill>
              </a:rPr>
              <a:t>Покажите вы для нас, кто сильнее в этот час!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274638"/>
            <a:ext cx="535785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Отдых на привале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F:\Фото\P6180057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1428736"/>
            <a:ext cx="7929618" cy="492922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100OLYMP2\P6100039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142852"/>
            <a:ext cx="7000924" cy="50006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143108" y="5214950"/>
            <a:ext cx="4286280" cy="15696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Кто в дружбу верит горячо,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Кто рядом чувствует плечо,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Тот ни когда не упадет,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В любой беде не пропадет!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100OLYMP2\P6080006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42852"/>
            <a:ext cx="3571900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F:\100OLYMP2\P6080014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3929066"/>
            <a:ext cx="3571900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F:\100OLYMP2\P6080021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57818" y="142852"/>
            <a:ext cx="3571900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214546" y="2857496"/>
            <a:ext cx="5786478" cy="95410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Чтоб здоровым, сильным быть 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 спортом мы должны дружить!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E:\100OLYMP2\P6080016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8" y="3857628"/>
            <a:ext cx="3714776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Фото\P618007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42900"/>
            <a:ext cx="9501222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2844" y="-142900"/>
            <a:ext cx="80010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До чего хорош денёк: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Веет лёгкий ветерок,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Солнца летнего лучи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Так приятно горячи!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100OLYMP2\P6100054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142852"/>
            <a:ext cx="7000925" cy="4857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00034" y="5000636"/>
            <a:ext cx="83582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                        </a:t>
            </a:r>
            <a:r>
              <a:rPr lang="ru-RU" sz="2800" b="1" i="1" dirty="0" smtClean="0">
                <a:solidFill>
                  <a:schemeClr val="bg1"/>
                </a:solidFill>
              </a:rPr>
              <a:t>Нет, наверно, в целом мире </a:t>
            </a:r>
          </a:p>
          <a:p>
            <a:r>
              <a:rPr lang="ru-RU" sz="2800" b="1" i="1" dirty="0" smtClean="0">
                <a:solidFill>
                  <a:schemeClr val="bg1"/>
                </a:solidFill>
              </a:rPr>
              <a:t>                           Веселей, дружней ребят!</a:t>
            </a:r>
          </a:p>
          <a:p>
            <a:r>
              <a:rPr lang="ru-RU" sz="2800" b="1" i="1" dirty="0" smtClean="0">
                <a:solidFill>
                  <a:schemeClr val="bg1"/>
                </a:solidFill>
              </a:rPr>
              <a:t>                           Мы танцуем и поём,</a:t>
            </a:r>
          </a:p>
          <a:p>
            <a:r>
              <a:rPr lang="ru-RU" sz="2800" b="1" i="1" dirty="0" smtClean="0">
                <a:solidFill>
                  <a:schemeClr val="bg1"/>
                </a:solidFill>
              </a:rPr>
              <a:t>                           Очень весело живём!</a:t>
            </a:r>
            <a:endParaRPr lang="ru-RU" sz="28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Фото\P616003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2" y="2000240"/>
            <a:ext cx="6572296" cy="45720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072494" cy="2714620"/>
          </a:xfrm>
        </p:spPr>
        <p:txBody>
          <a:bodyPr>
            <a:normAutofit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Горн трубит: «Пора, пора!</a:t>
            </a:r>
            <a:b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добрым утром детвора!»</a:t>
            </a:r>
            <a:b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тот час же по порядку</a:t>
            </a:r>
            <a:b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 ребята  на зарядку!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:\100OLYMP2\P609002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1000100" y="0"/>
            <a:ext cx="7215238" cy="2143116"/>
          </a:xfrm>
          <a:prstGeom prst="ellipse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Здесь актив стоит приличный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Скажем прямо симпатичный,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А за ним весь коллектив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Смотрит прямо в объектив!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Дайте ножницы, расческу, я вам сделаю прическу.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Парикмахер непременно подстрижет вас современно.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3" name="Рисунок 2" descr="E:\100OLYMP2\P610003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643050"/>
            <a:ext cx="7786742" cy="48577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857224" y="1714488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2060"/>
                </a:solidFill>
              </a:rPr>
              <a:t>Конкурс «Лучший парикмахер»</a:t>
            </a:r>
            <a:endParaRPr lang="ru-RU" sz="24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100OLYMP2\P6100043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858312" cy="65008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85786" y="357166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Один за всех, и все за одного!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Фото\P6110009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500430" y="0"/>
            <a:ext cx="5286412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«Кто - то за кого- то ухватился крепко: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 - Ой, никак не вытянуть! Ой, засела крепко!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Но ещё помощники скоро подбегут…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Победит упрямицу дружный общий труд.»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Фото\P615003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785926"/>
            <a:ext cx="7643866" cy="49292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357290" y="0"/>
            <a:ext cx="5643602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У природы живые краски 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Миллионы лучистых соцветий,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Для чего чудеса и сказки.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Если в жизни их можно встретить.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100OLYMP2\P610004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214554"/>
            <a:ext cx="4357718" cy="335758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Выноска-облако 3"/>
          <p:cNvSpPr/>
          <p:nvPr/>
        </p:nvSpPr>
        <p:spPr>
          <a:xfrm>
            <a:off x="2143108" y="0"/>
            <a:ext cx="6143668" cy="2428868"/>
          </a:xfrm>
          <a:prstGeom prst="cloudCallout">
            <a:avLst/>
          </a:prstGeom>
          <a:solidFill>
            <a:srgbClr val="00B0F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latin typeface="Monotype Corsiva" pitchFamily="66" charset="0"/>
              </a:rPr>
              <a:t>И от грусти, и от скуки</a:t>
            </a:r>
          </a:p>
          <a:p>
            <a:r>
              <a:rPr lang="ru-RU" sz="2400" b="1" dirty="0" smtClean="0">
                <a:latin typeface="Monotype Corsiva" pitchFamily="66" charset="0"/>
              </a:rPr>
              <a:t>Могут вылечить нас всех</a:t>
            </a:r>
          </a:p>
          <a:p>
            <a:r>
              <a:rPr lang="ru-RU" sz="2400" b="1" dirty="0" smtClean="0">
                <a:latin typeface="Monotype Corsiva" pitchFamily="66" charset="0"/>
              </a:rPr>
              <a:t>Озорных мелодий звуки,</a:t>
            </a:r>
          </a:p>
          <a:p>
            <a:r>
              <a:rPr lang="ru-RU" sz="2400" b="1" dirty="0" smtClean="0">
                <a:latin typeface="Monotype Corsiva" pitchFamily="66" charset="0"/>
              </a:rPr>
              <a:t>Песни, пляски, шутки, смех.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5" name="Рисунок 4" descr="E:\Фото\P6150020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48" y="2786058"/>
            <a:ext cx="4714908" cy="392909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8786842" y="67151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248</Words>
  <Application>Microsoft Office PowerPoint</Application>
  <PresentationFormat>Экран (4:3)</PresentationFormat>
  <Paragraphs>37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Горн трубит: «Пора, пора! С добрым утром детвора!» И тот час же по порядку Все ребята  на зарядку!   </vt:lpstr>
      <vt:lpstr>Слайд 4</vt:lpstr>
      <vt:lpstr>Дайте ножницы, расческу, я вам сделаю прическу. Парикмахер непременно подстрижет вас современно.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Отдых на привале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sergey</cp:lastModifiedBy>
  <cp:revision>35</cp:revision>
  <dcterms:modified xsi:type="dcterms:W3CDTF">2010-06-29T03:59:10Z</dcterms:modified>
</cp:coreProperties>
</file>